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21" r:id="rId1"/>
  </p:sldMasterIdLst>
  <p:sldIdLst>
    <p:sldId id="256" r:id="rId2"/>
    <p:sldId id="265" r:id="rId3"/>
    <p:sldId id="258" r:id="rId4"/>
    <p:sldId id="262" r:id="rId5"/>
    <p:sldId id="264" r:id="rId6"/>
    <p:sldId id="263" r:id="rId7"/>
    <p:sldId id="261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5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5895-7803-2345-B7A0-42088DC123E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5895-7803-2345-B7A0-42088DC12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5895-7803-2345-B7A0-42088DC12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5895-7803-2345-B7A0-42088DC12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5895-7803-2345-B7A0-42088DC12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5895-7803-2345-B7A0-42088DC12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5895-7803-2345-B7A0-42088DC12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55895-7803-2345-B7A0-42088DC123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57436C3-95E2-6D4E-84F4-396D8B21B95A}" type="datetimeFigureOut">
              <a:rPr lang="en-US" smtClean="0"/>
              <a:t>3/30/10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34555895-7803-2345-B7A0-42088DC123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  <p:sldLayoutId id="214748403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gif"/><Relationship Id="rId5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llegeview.com/admit/wp-content/uploads/2009/06/the_official_sat_study_guide.jpg" TargetMode="External"/><Relationship Id="rId4" Type="http://schemas.openxmlformats.org/officeDocument/2006/relationships/hyperlink" Target="http://warmtoastcafe.com/gps/sterry/sterry_image19.jpg" TargetMode="External"/><Relationship Id="rId10" Type="http://schemas.openxmlformats.org/officeDocument/2006/relationships/hyperlink" Target="http://www.hammock.com/people/rexhammock/files/resolution.jpg" TargetMode="External"/><Relationship Id="rId5" Type="http://schemas.openxmlformats.org/officeDocument/2006/relationships/hyperlink" Target="http://rgr-static1.tangentlabs.co.uk/images/bau/97807641/9780764136795/0/0/plain/barrons-ap-calculus.jpg" TargetMode="External"/><Relationship Id="rId7" Type="http://schemas.openxmlformats.org/officeDocument/2006/relationships/hyperlink" Target="http://as005.k12.sd.us/BD10657_.gif" TargetMode="External"/><Relationship Id="rId11" Type="http://schemas.openxmlformats.org/officeDocument/2006/relationships/hyperlink" Target="http://www.ssbaltimore.org/images/Happy-Life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tent5.videojug.com/e6/e6b95721-9bc9-7ebb-fa0e-ff0008cae239/how-to-apply-gold-make-up.jpg" TargetMode="External"/><Relationship Id="rId9" Type="http://schemas.openxmlformats.org/officeDocument/2006/relationships/hyperlink" Target="http://www.makli.com/wp-content/uploads/2010/01/The-Happiness-Project.jpg" TargetMode="External"/><Relationship Id="rId3" Type="http://schemas.openxmlformats.org/officeDocument/2006/relationships/hyperlink" Target="http://www.escuela-montalban.com/pictures/content/activities/cooking_march_09.jpg" TargetMode="External"/><Relationship Id="rId6" Type="http://schemas.openxmlformats.org/officeDocument/2006/relationships/hyperlink" Target="http://ecx.images-amazon.com/images/I/41wllWUqIuL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 smtClean="0">
                <a:latin typeface="Britannic Bold"/>
                <a:cs typeface="Britannic Bold"/>
              </a:rPr>
              <a:t>5 Goals to Achieve</a:t>
            </a:r>
            <a:endParaRPr lang="en-US" sz="6000" b="1" dirty="0">
              <a:latin typeface="Britannic Bold"/>
              <a:cs typeface="Britannic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Boram Lee</a:t>
            </a:r>
            <a:endParaRPr lang="en-US" dirty="0"/>
          </a:p>
        </p:txBody>
      </p:sp>
      <p:pic>
        <p:nvPicPr>
          <p:cNvPr id="4" name="Picture 3" descr="The-Happiness-Proje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78" y="3248865"/>
            <a:ext cx="2859111" cy="3358625"/>
          </a:xfrm>
          <a:prstGeom prst="rect">
            <a:avLst/>
          </a:prstGeom>
        </p:spPr>
      </p:pic>
      <p:pic>
        <p:nvPicPr>
          <p:cNvPr id="6" name="Picture 5" descr="BD10657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840" y="158736"/>
            <a:ext cx="2042712" cy="1825190"/>
          </a:xfrm>
          <a:prstGeom prst="rect">
            <a:avLst/>
          </a:prstGeom>
        </p:spPr>
      </p:pic>
      <p:pic>
        <p:nvPicPr>
          <p:cNvPr id="7" name="Picture 6" descr="barrons-ap-calculu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616" y="3174259"/>
            <a:ext cx="2796857" cy="3433231"/>
          </a:xfrm>
          <a:prstGeom prst="rect">
            <a:avLst/>
          </a:prstGeom>
        </p:spPr>
      </p:pic>
      <p:pic>
        <p:nvPicPr>
          <p:cNvPr id="8" name="Picture 7" descr="Happy-Lif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559" y="158737"/>
            <a:ext cx="2261376" cy="2131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resolu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20" y="197224"/>
            <a:ext cx="8774643" cy="64418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141"/>
            <a:ext cx="9144000" cy="1336956"/>
          </a:xfrm>
        </p:spPr>
        <p:txBody>
          <a:bodyPr/>
          <a:lstStyle/>
          <a:p>
            <a:r>
              <a:rPr lang="en-US" sz="4500" dirty="0" smtClean="0">
                <a:latin typeface="Britannic Bold"/>
                <a:cs typeface="Britannic Bold"/>
              </a:rPr>
              <a:t>1. </a:t>
            </a:r>
            <a:r>
              <a:rPr lang="en-US" sz="4500" dirty="0" smtClean="0">
                <a:latin typeface="Britannic Bold"/>
                <a:cs typeface="Britannic Bold"/>
              </a:rPr>
              <a:t>Get above 4’s on my 5 AP tests </a:t>
            </a:r>
            <a:endParaRPr lang="en-US" sz="4500" dirty="0">
              <a:latin typeface="Britannic Bold"/>
              <a:cs typeface="Britann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4005" y="1739095"/>
            <a:ext cx="4856158" cy="4769182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dirty="0" smtClean="0"/>
              <a:t>. Review notes </a:t>
            </a:r>
            <a:r>
              <a:rPr lang="en-US" dirty="0" smtClean="0"/>
              <a:t>everyday, at least 1 subjective.</a:t>
            </a:r>
          </a:p>
          <a:p>
            <a:r>
              <a:rPr lang="en-US" dirty="0" smtClean="0"/>
              <a:t>2. For</a:t>
            </a:r>
            <a:r>
              <a:rPr lang="en-US" dirty="0" smtClean="0"/>
              <a:t> MCQ, </a:t>
            </a:r>
            <a:r>
              <a:rPr lang="en-US" dirty="0" smtClean="0"/>
              <a:t>practice AP sets </a:t>
            </a:r>
            <a:r>
              <a:rPr lang="en-US" dirty="0" smtClean="0"/>
              <a:t>continuously. </a:t>
            </a:r>
            <a:r>
              <a:rPr lang="en-US" dirty="0" smtClean="0"/>
              <a:t>Do not forget to go over wrong problems.</a:t>
            </a:r>
          </a:p>
          <a:p>
            <a:r>
              <a:rPr lang="en-US" dirty="0" smtClean="0"/>
              <a:t>3. For</a:t>
            </a:r>
            <a:r>
              <a:rPr lang="en-US" dirty="0" smtClean="0"/>
              <a:t> FRQ, </a:t>
            </a:r>
            <a:r>
              <a:rPr lang="en-US" dirty="0" smtClean="0"/>
              <a:t>practice previous questions </a:t>
            </a:r>
            <a:r>
              <a:rPr lang="en-US" dirty="0" smtClean="0"/>
              <a:t>on </a:t>
            </a:r>
            <a:r>
              <a:rPr lang="en-US" dirty="0" err="1" smtClean="0"/>
              <a:t>CollegeBoard</a:t>
            </a:r>
            <a:r>
              <a:rPr lang="en-US" dirty="0" err="1" smtClean="0"/>
              <a:t>.com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</a:p>
        </p:txBody>
      </p:sp>
      <p:pic>
        <p:nvPicPr>
          <p:cNvPr id="4" name="Picture 3" descr="41wllWUqIu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75" y="1758937"/>
            <a:ext cx="3027350" cy="4491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37322"/>
            <a:ext cx="8042276" cy="869105"/>
          </a:xfrm>
        </p:spPr>
        <p:txBody>
          <a:bodyPr/>
          <a:lstStyle/>
          <a:p>
            <a:r>
              <a:rPr lang="en-US" sz="5000" dirty="0" smtClean="0">
                <a:latin typeface="Britannic Bold"/>
                <a:cs typeface="Britannic Bold"/>
              </a:rPr>
              <a:t>2. </a:t>
            </a:r>
            <a:r>
              <a:rPr lang="en-US" sz="5000" dirty="0" smtClean="0">
                <a:latin typeface="Britannic Bold"/>
                <a:cs typeface="Britannic Bold"/>
              </a:rPr>
              <a:t>Get above 2100 on SAT </a:t>
            </a:r>
            <a:endParaRPr lang="en-US" sz="5000" dirty="0">
              <a:latin typeface="Britannic Bold"/>
              <a:cs typeface="Britann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891" y="1600201"/>
            <a:ext cx="4479926" cy="4686300"/>
          </a:xfrm>
        </p:spPr>
        <p:txBody>
          <a:bodyPr>
            <a:normAutofit/>
          </a:bodyPr>
          <a:lstStyle/>
          <a:p>
            <a:r>
              <a:rPr lang="en-US" dirty="0" smtClean="0"/>
              <a:t>1. Memorize </a:t>
            </a:r>
            <a:r>
              <a:rPr lang="en-US" dirty="0" smtClean="0"/>
              <a:t>50 vocabularies everyday. If I miss one day, I should catch up words by that weekend.</a:t>
            </a:r>
          </a:p>
          <a:p>
            <a:r>
              <a:rPr lang="en-US" dirty="0" smtClean="0"/>
              <a:t>2. Do practice test every week to not lose the sense about SAT problems.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3. Go over wrong problem thoroughly.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the_official_sat_study_gui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1" y="1600201"/>
            <a:ext cx="3562350" cy="468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7640"/>
            <a:ext cx="9143999" cy="789736"/>
          </a:xfrm>
        </p:spPr>
        <p:txBody>
          <a:bodyPr/>
          <a:lstStyle/>
          <a:p>
            <a:r>
              <a:rPr lang="en-US" sz="4000" dirty="0" smtClean="0">
                <a:latin typeface="Britannic Bold"/>
                <a:cs typeface="Britannic Bold"/>
              </a:rPr>
              <a:t>3. Finish art portfolio by this summer </a:t>
            </a:r>
            <a:endParaRPr lang="en-US" sz="4000" dirty="0">
              <a:latin typeface="Britannic Bold"/>
              <a:cs typeface="Britann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44" y="1226270"/>
            <a:ext cx="8571705" cy="3297774"/>
          </a:xfrm>
        </p:spPr>
        <p:txBody>
          <a:bodyPr>
            <a:normAutofit/>
          </a:bodyPr>
          <a:lstStyle/>
          <a:p>
            <a:r>
              <a:rPr lang="en-US" dirty="0" smtClean="0"/>
              <a:t>1. Get a </a:t>
            </a:r>
            <a:r>
              <a:rPr lang="en-US" dirty="0" smtClean="0"/>
              <a:t>habit: brainstorming </a:t>
            </a:r>
            <a:r>
              <a:rPr lang="en-US" dirty="0" smtClean="0"/>
              <a:t>about next work and write the plan or sketch in drawing notes whenever I have time left over.</a:t>
            </a:r>
          </a:p>
          <a:p>
            <a:r>
              <a:rPr lang="en-US" dirty="0" smtClean="0"/>
              <a:t>2. Go to </a:t>
            </a:r>
            <a:r>
              <a:rPr lang="en-US" dirty="0" smtClean="0"/>
              <a:t>art studio at least three </a:t>
            </a:r>
            <a:r>
              <a:rPr lang="en-US" dirty="0" smtClean="0"/>
              <a:t>times (4 hours each)  </a:t>
            </a:r>
            <a:r>
              <a:rPr lang="en-US" dirty="0" smtClean="0"/>
              <a:t>a week.</a:t>
            </a:r>
            <a:r>
              <a:rPr lang="en-US" dirty="0" smtClean="0"/>
              <a:t> </a:t>
            </a:r>
          </a:p>
          <a:p>
            <a:r>
              <a:rPr lang="en-US" dirty="0" smtClean="0"/>
              <a:t>3. Every weekend, take time to research old and contemporary artists’ works.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sterry_image19.jpg"/>
          <p:cNvPicPr>
            <a:picLocks noChangeAspect="1"/>
          </p:cNvPicPr>
          <p:nvPr/>
        </p:nvPicPr>
        <p:blipFill>
          <a:blip r:embed="rId2"/>
          <a:srcRect l="-23193" r="-23193"/>
          <a:stretch>
            <a:fillRect/>
          </a:stretch>
        </p:blipFill>
        <p:spPr>
          <a:xfrm>
            <a:off x="0" y="4524044"/>
            <a:ext cx="9144000" cy="2033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12" y="134702"/>
            <a:ext cx="8668653" cy="963438"/>
          </a:xfrm>
        </p:spPr>
        <p:txBody>
          <a:bodyPr/>
          <a:lstStyle/>
          <a:p>
            <a:r>
              <a:rPr lang="en-US" sz="4200" dirty="0" smtClean="0">
                <a:latin typeface="Britannic Bold"/>
                <a:cs typeface="Britannic Bold"/>
              </a:rPr>
              <a:t>4. Improve life skills as an woman </a:t>
            </a:r>
            <a:endParaRPr lang="en-US" sz="4200" dirty="0">
              <a:latin typeface="Britannic Bold"/>
              <a:cs typeface="Britann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412" y="1464374"/>
            <a:ext cx="5086962" cy="52577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1. Learn how to </a:t>
            </a:r>
            <a:r>
              <a:rPr lang="en-US" dirty="0" smtClean="0"/>
              <a:t>cook </a:t>
            </a:r>
          </a:p>
          <a:p>
            <a:pPr lvl="1"/>
            <a:r>
              <a:rPr lang="en-US" dirty="0" smtClean="0"/>
              <a:t>Decide one menu every week and </a:t>
            </a:r>
            <a:r>
              <a:rPr lang="en-US" dirty="0" smtClean="0"/>
              <a:t>note the steps. </a:t>
            </a:r>
            <a:endParaRPr lang="en-US" dirty="0" smtClean="0"/>
          </a:p>
          <a:p>
            <a:pPr lvl="1"/>
            <a:r>
              <a:rPr lang="en-US" dirty="0" smtClean="0"/>
              <a:t>Cook </a:t>
            </a:r>
            <a:r>
              <a:rPr lang="en-US" dirty="0" smtClean="0"/>
              <a:t>one more time</a:t>
            </a:r>
            <a:r>
              <a:rPr lang="en-US" dirty="0" smtClean="0"/>
              <a:t> to practice. </a:t>
            </a:r>
          </a:p>
          <a:p>
            <a:pPr lvl="1"/>
            <a:r>
              <a:rPr lang="en-US" dirty="0" smtClean="0"/>
              <a:t>Help </a:t>
            </a:r>
            <a:r>
              <a:rPr lang="en-US" dirty="0" smtClean="0"/>
              <a:t>mom during the dinner and</a:t>
            </a:r>
            <a:r>
              <a:rPr lang="en-US" dirty="0" smtClean="0"/>
              <a:t> observe how </a:t>
            </a:r>
            <a:r>
              <a:rPr lang="en-US" dirty="0" smtClean="0"/>
              <a:t>she cook. (At least twice a week)</a:t>
            </a:r>
          </a:p>
          <a:p>
            <a:r>
              <a:rPr lang="en-US" dirty="0" smtClean="0"/>
              <a:t>2. Learn how to make up</a:t>
            </a:r>
            <a:endParaRPr lang="en-US" dirty="0" smtClean="0"/>
          </a:p>
          <a:p>
            <a:pPr lvl="1"/>
            <a:r>
              <a:rPr lang="en-US" dirty="0" smtClean="0"/>
              <a:t>Take </a:t>
            </a:r>
            <a:r>
              <a:rPr lang="en-US" dirty="0" smtClean="0"/>
              <a:t>a lesson and buy make </a:t>
            </a:r>
            <a:r>
              <a:rPr lang="en-US" dirty="0" smtClean="0"/>
              <a:t>up first </a:t>
            </a:r>
            <a:r>
              <a:rPr lang="en-US" dirty="0" smtClean="0"/>
              <a:t>that work for me.</a:t>
            </a:r>
            <a:endParaRPr lang="en-US" dirty="0" smtClean="0"/>
          </a:p>
          <a:p>
            <a:pPr lvl="1"/>
            <a:r>
              <a:rPr lang="en-US" dirty="0" smtClean="0"/>
              <a:t>Practice </a:t>
            </a:r>
            <a:r>
              <a:rPr lang="en-US" dirty="0" smtClean="0"/>
              <a:t>at </a:t>
            </a:r>
            <a:r>
              <a:rPr lang="en-US" dirty="0" smtClean="0"/>
              <a:t>home to </a:t>
            </a:r>
            <a:r>
              <a:rPr lang="en-US" dirty="0" smtClean="0"/>
              <a:t>either</a:t>
            </a:r>
            <a:r>
              <a:rPr lang="en-US" dirty="0" smtClean="0"/>
              <a:t> my sister or myself.</a:t>
            </a:r>
          </a:p>
          <a:p>
            <a:pPr lvl="1"/>
            <a:r>
              <a:rPr lang="en-US" dirty="0" smtClean="0"/>
              <a:t>Keep </a:t>
            </a:r>
            <a:r>
              <a:rPr lang="en-US" dirty="0" smtClean="0"/>
              <a:t>the face clean: do not forget to wash the face and clean with </a:t>
            </a:r>
            <a:r>
              <a:rPr lang="en-US" dirty="0" smtClean="0"/>
              <a:t>cleanser clearly after make up.</a:t>
            </a:r>
            <a:endParaRPr lang="en-US" dirty="0" smtClean="0"/>
          </a:p>
          <a:p>
            <a:r>
              <a:rPr lang="en-US" dirty="0" smtClean="0"/>
              <a:t>3. Learn how to arrange flowers </a:t>
            </a:r>
            <a:endParaRPr lang="en-US" dirty="0" smtClean="0"/>
          </a:p>
          <a:p>
            <a:pPr lvl="1"/>
            <a:r>
              <a:rPr lang="en-US" dirty="0" smtClean="0"/>
              <a:t>Take </a:t>
            </a:r>
            <a:r>
              <a:rPr lang="en-US" dirty="0" smtClean="0"/>
              <a:t>a lesson and note the tips.</a:t>
            </a:r>
            <a:endParaRPr lang="en-US" dirty="0" smtClean="0"/>
          </a:p>
          <a:p>
            <a:pPr lvl="1"/>
            <a:r>
              <a:rPr lang="en-US" dirty="0" smtClean="0"/>
              <a:t>Learn </a:t>
            </a:r>
            <a:r>
              <a:rPr lang="en-US" dirty="0" smtClean="0"/>
              <a:t>about different types of flower. </a:t>
            </a:r>
            <a:r>
              <a:rPr lang="en-US" dirty="0" smtClean="0"/>
              <a:t>(at </a:t>
            </a:r>
            <a:r>
              <a:rPr lang="en-US" dirty="0" smtClean="0"/>
              <a:t>least three flowers per </a:t>
            </a:r>
            <a:r>
              <a:rPr lang="en-US" dirty="0" smtClean="0"/>
              <a:t>week)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Develop </a:t>
            </a:r>
            <a:r>
              <a:rPr lang="en-US" dirty="0" smtClean="0"/>
              <a:t>skills by designing the </a:t>
            </a:r>
            <a:r>
              <a:rPr lang="en-US" dirty="0" smtClean="0"/>
              <a:t>arrangement in notes before going to next class </a:t>
            </a:r>
            <a:endParaRPr lang="en-US" dirty="0"/>
          </a:p>
        </p:txBody>
      </p:sp>
      <p:pic>
        <p:nvPicPr>
          <p:cNvPr id="4" name="Picture 3" descr="cooking_march_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911" y="1404848"/>
            <a:ext cx="3224639" cy="1452445"/>
          </a:xfrm>
          <a:prstGeom prst="rect">
            <a:avLst/>
          </a:prstGeom>
        </p:spPr>
      </p:pic>
      <p:pic>
        <p:nvPicPr>
          <p:cNvPr id="5" name="Content Placeholder 3" descr="how-to-apply-gold-make-up.jpg"/>
          <p:cNvPicPr>
            <a:picLocks noChangeAspect="1"/>
          </p:cNvPicPr>
          <p:nvPr/>
        </p:nvPicPr>
        <p:blipFill>
          <a:blip r:embed="rId3"/>
          <a:srcRect l="-2076" r="-2076"/>
          <a:stretch>
            <a:fillRect/>
          </a:stretch>
        </p:blipFill>
        <p:spPr>
          <a:xfrm>
            <a:off x="5324672" y="2953962"/>
            <a:ext cx="3266878" cy="1764346"/>
          </a:xfrm>
          <a:prstGeom prst="rect">
            <a:avLst/>
          </a:prstGeom>
        </p:spPr>
      </p:pic>
      <p:pic>
        <p:nvPicPr>
          <p:cNvPr id="6" name="Picture 5" descr="20080214-flower-arrangi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4518" y="4839995"/>
            <a:ext cx="3247033" cy="1841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38" y="257954"/>
            <a:ext cx="8594725" cy="928632"/>
          </a:xfrm>
        </p:spPr>
        <p:txBody>
          <a:bodyPr/>
          <a:lstStyle/>
          <a:p>
            <a:r>
              <a:rPr lang="en-US" dirty="0" smtClean="0">
                <a:latin typeface="Britannic Bold"/>
                <a:cs typeface="Britannic Bold"/>
              </a:rPr>
              <a:t>5.</a:t>
            </a:r>
            <a:r>
              <a:rPr lang="en-US" dirty="0" smtClean="0">
                <a:latin typeface="Britannic Bold"/>
                <a:cs typeface="Britannic Bold"/>
              </a:rPr>
              <a:t> Live </a:t>
            </a:r>
            <a:r>
              <a:rPr lang="en-US" dirty="0" smtClean="0">
                <a:latin typeface="Britannic Bold"/>
                <a:cs typeface="Britannic Bold"/>
              </a:rPr>
              <a:t>life positive and valuable </a:t>
            </a:r>
            <a:endParaRPr lang="en-US" dirty="0">
              <a:latin typeface="Britannic Bold"/>
              <a:cs typeface="Britann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4573" y="1600200"/>
            <a:ext cx="5316977" cy="4812537"/>
          </a:xfrm>
        </p:spPr>
        <p:txBody>
          <a:bodyPr>
            <a:normAutofit/>
          </a:bodyPr>
          <a:lstStyle/>
          <a:p>
            <a:r>
              <a:rPr lang="en-US" dirty="0" smtClean="0"/>
              <a:t>1. Go to gym and work out twice a week.</a:t>
            </a:r>
            <a:r>
              <a:rPr lang="en-US" dirty="0" smtClean="0"/>
              <a:t> </a:t>
            </a:r>
          </a:p>
          <a:p>
            <a:r>
              <a:rPr lang="en-US" dirty="0" smtClean="0"/>
              <a:t>2. Go to movies, visit museum or go to concert every month.</a:t>
            </a:r>
            <a:r>
              <a:rPr lang="en-US" dirty="0" smtClean="0"/>
              <a:t> </a:t>
            </a:r>
          </a:p>
          <a:p>
            <a:r>
              <a:rPr lang="en-US" dirty="0" smtClean="0"/>
              <a:t>3. Appreciate friends, families, and people every time. Express appreciation through letter or call them at least one person a week. Also, list friends or community service that I want to help.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Ysqua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58" y="3548888"/>
            <a:ext cx="2590801" cy="2863850"/>
          </a:xfrm>
          <a:prstGeom prst="rect">
            <a:avLst/>
          </a:prstGeom>
        </p:spPr>
      </p:pic>
      <p:pic>
        <p:nvPicPr>
          <p:cNvPr id="5" name="Picture 4" descr="70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182" y="1345871"/>
            <a:ext cx="1787859" cy="1948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79374"/>
            <a:ext cx="8042276" cy="1047686"/>
          </a:xfrm>
        </p:spPr>
        <p:txBody>
          <a:bodyPr/>
          <a:lstStyle/>
          <a:p>
            <a:r>
              <a:rPr lang="en-US" dirty="0" smtClean="0">
                <a:latin typeface="Britannic Bold"/>
                <a:cs typeface="Britannic Bold"/>
              </a:rPr>
              <a:t>Thank You.</a:t>
            </a:r>
            <a:endParaRPr lang="en-US" dirty="0">
              <a:latin typeface="Britannic Bold"/>
              <a:cs typeface="Britann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05638"/>
            <a:ext cx="8042276" cy="52578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hlinkClick r:id="rId2"/>
              </a:rPr>
              <a:t>http://content5.videojug.com/e6/e6b95721-9bc9-7ebb-fa0e-ff0008cae239/how-to-apply-gold-make-up.</a:t>
            </a:r>
            <a:r>
              <a:rPr lang="en-US" dirty="0" smtClean="0">
                <a:hlinkClick r:id="rId2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http://www.escuela-montalban.com/pictures/content/activities/cooking_march_09.</a:t>
            </a:r>
            <a:r>
              <a:rPr lang="en-US" dirty="0" smtClean="0">
                <a:hlinkClick r:id="rId3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http://warmtoastcafe.com/gps/sterry/sterry_image19.</a:t>
            </a:r>
            <a:r>
              <a:rPr lang="en-US" dirty="0" smtClean="0">
                <a:hlinkClick r:id="rId4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http://rgr-static1.tangentlabs.co.uk/images/bau/97807641/9780764136795/0/0/plain/barrons-ap-calculus.</a:t>
            </a:r>
            <a:r>
              <a:rPr lang="en-US" dirty="0" smtClean="0">
                <a:hlinkClick r:id="rId5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http://ecx.images-amazon.com/images/I/41wllWUqIuL.</a:t>
            </a:r>
            <a:r>
              <a:rPr lang="en-US" dirty="0" smtClean="0">
                <a:hlinkClick r:id="rId6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http://as005.k12.sd.us/BD10657_.</a:t>
            </a:r>
            <a:r>
              <a:rPr lang="en-US" dirty="0" smtClean="0">
                <a:hlinkClick r:id="rId7"/>
              </a:rPr>
              <a:t>gif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http://www.collegeview.com/admit/wp-content/uploads/2009/06/the_official_sat_study_guide.</a:t>
            </a:r>
            <a:r>
              <a:rPr lang="en-US" dirty="0" smtClean="0">
                <a:hlinkClick r:id="rId8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http://www.makli.com/wp-content/uploads/2010/01/The-Happiness-Project.</a:t>
            </a:r>
            <a:r>
              <a:rPr lang="en-US" dirty="0" smtClean="0">
                <a:hlinkClick r:id="rId9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http://www.hammock.com/people/rexhammock/files/resolution.</a:t>
            </a:r>
            <a:r>
              <a:rPr lang="en-US" dirty="0" smtClean="0">
                <a:hlinkClick r:id="rId10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http://www.ssbaltimore.org/images/Happy-Life.</a:t>
            </a:r>
            <a:r>
              <a:rPr lang="en-US" dirty="0" smtClean="0">
                <a:hlinkClick r:id="rId11"/>
              </a:rPr>
              <a:t>jpg</a:t>
            </a:r>
            <a:endParaRPr lang="en-US" dirty="0" smtClean="0"/>
          </a:p>
          <a:p>
            <a:r>
              <a:rPr lang="en-US" dirty="0" smtClean="0"/>
              <a:t>http://api.ning.com/files/kW3EgG5jM75SCL2LqmMka8wRb9GKU5T-JfxCsXWA6fhpWmLCjJuTFh*D5n6iR5jK9B1a9QhjGtvSnDXp3vIaxetI2wUTXjBt/Ysquat2.jpg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451</TotalTime>
  <Words>651</Words>
  <Application>Microsoft Macintosh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Breeze</vt:lpstr>
      <vt:lpstr>5 Goals to Achieve</vt:lpstr>
      <vt:lpstr>Slide 2</vt:lpstr>
      <vt:lpstr>1. Get above 4’s on my 5 AP tests </vt:lpstr>
      <vt:lpstr>2. Get above 2100 on SAT </vt:lpstr>
      <vt:lpstr>3. Finish art portfolio by this summer </vt:lpstr>
      <vt:lpstr>4. Improve life skills as an woman </vt:lpstr>
      <vt:lpstr>5. Live life positive and valuable </vt:lpstr>
      <vt:lpstr>Thank You.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Boram Lee</dc:creator>
  <cp:lastModifiedBy>Boram Lee</cp:lastModifiedBy>
  <cp:revision>13</cp:revision>
  <dcterms:created xsi:type="dcterms:W3CDTF">2010-03-30T13:59:16Z</dcterms:created>
  <dcterms:modified xsi:type="dcterms:W3CDTF">2010-03-30T21:30:58Z</dcterms:modified>
</cp:coreProperties>
</file>